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9" d="100"/>
          <a:sy n="159" d="100"/>
        </p:scale>
        <p:origin x="-14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61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30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4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88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3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91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84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92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7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45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39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60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29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0</Words>
  <Application>Microsoft Macintosh PowerPoint</Application>
  <PresentationFormat>On-screen Show (4:3)</PresentationFormat>
  <Paragraphs>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Yoder</dc:creator>
  <cp:lastModifiedBy>Matt Yoder</cp:lastModifiedBy>
  <cp:revision>4</cp:revision>
  <dcterms:created xsi:type="dcterms:W3CDTF">2017-10-03T03:34:01Z</dcterms:created>
  <dcterms:modified xsi:type="dcterms:W3CDTF">2017-10-03T04:34:29Z</dcterms:modified>
</cp:coreProperties>
</file>